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62" r:id="rId4"/>
    <p:sldId id="280" r:id="rId5"/>
    <p:sldId id="279" r:id="rId6"/>
    <p:sldId id="265" r:id="rId7"/>
    <p:sldId id="282" r:id="rId8"/>
    <p:sldId id="267" r:id="rId9"/>
    <p:sldId id="275" r:id="rId10"/>
    <p:sldId id="278" r:id="rId11"/>
    <p:sldId id="28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51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6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9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69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7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07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8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0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0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FBAB251-ACCC-4A0F-B3B1-F5165A8CA51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45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FBAB251-ACCC-4A0F-B3B1-F5165A8CA51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6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E1DD4-8E84-42FB-9B1D-8F066CAD0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441" y="278732"/>
            <a:ext cx="5230126" cy="315026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latin typeface="Century Schoolbook" panose="02040604050505020304" pitchFamily="18" charset="0"/>
              </a:rPr>
              <a:t>Paleozoic rocks of north-central </a:t>
            </a:r>
            <a:r>
              <a:rPr lang="en-US" sz="2000" dirty="0" err="1">
                <a:latin typeface="Century Schoolbook" panose="02040604050505020304" pitchFamily="18" charset="0"/>
              </a:rPr>
              <a:t>nevada</a:t>
            </a:r>
            <a:endParaRPr lang="en-US" sz="2000" dirty="0">
              <a:latin typeface="Century Schoolbook" panose="020406040505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E9F5EB-775E-4BB1-825D-0D77B1469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288" y="3686025"/>
            <a:ext cx="3992432" cy="984866"/>
          </a:xfrm>
        </p:spPr>
        <p:txBody>
          <a:bodyPr>
            <a:normAutofit/>
          </a:bodyPr>
          <a:lstStyle/>
          <a:p>
            <a:r>
              <a:rPr lang="en-US" sz="2800" dirty="0"/>
              <a:t>Roberts, 1958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A815947-5125-4A94-A73A-83B22A528D87}"/>
              </a:ext>
            </a:extLst>
          </p:cNvPr>
          <p:cNvSpPr txBox="1">
            <a:spLocks/>
          </p:cNvSpPr>
          <p:nvPr/>
        </p:nvSpPr>
        <p:spPr>
          <a:xfrm>
            <a:off x="556373" y="4736326"/>
            <a:ext cx="4680261" cy="79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Geol</a:t>
            </a:r>
            <a:r>
              <a:rPr lang="en-US" sz="2000" dirty="0"/>
              <a:t> 730 Presentation By: Neal Mankins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C7944C-8DA9-44A7-96AA-6B8886424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795" y="0"/>
            <a:ext cx="4848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53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649B06D-C30A-4F9B-9DBF-B28260868D7E}"/>
              </a:ext>
            </a:extLst>
          </p:cNvPr>
          <p:cNvSpPr txBox="1">
            <a:spLocks/>
          </p:cNvSpPr>
          <p:nvPr/>
        </p:nvSpPr>
        <p:spPr bwMode="black">
          <a:xfrm>
            <a:off x="288574" y="200239"/>
            <a:ext cx="4560263" cy="78127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Take Home Points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024CF5-B328-4457-882E-E50B6F581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764" y="0"/>
            <a:ext cx="4848999" cy="68580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A661ADF-4C68-4E59-BE2D-A6E4551D1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24" y="1089747"/>
            <a:ext cx="5796793" cy="5768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1. Three Assemblages- </a:t>
            </a:r>
            <a:r>
              <a:rPr lang="en-US" sz="2000" dirty="0"/>
              <a:t>Laid down in a broad north trending syncline until late Devonian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	Eastern Assemblage</a:t>
            </a:r>
          </a:p>
          <a:p>
            <a:pPr lvl="2"/>
            <a:r>
              <a:rPr lang="en-US" sz="1800" dirty="0" err="1"/>
              <a:t>Miogeosynclinal</a:t>
            </a:r>
            <a:r>
              <a:rPr lang="en-US" sz="1800" dirty="0"/>
              <a:t> limestone and dolomite</a:t>
            </a:r>
          </a:p>
          <a:p>
            <a:pPr marL="0" indent="0">
              <a:buNone/>
            </a:pPr>
            <a:r>
              <a:rPr lang="en-US" sz="2000" b="1" dirty="0"/>
              <a:t>	Transitional Assemblage</a:t>
            </a:r>
          </a:p>
          <a:p>
            <a:pPr lvl="2"/>
            <a:r>
              <a:rPr lang="en-US" sz="1800" dirty="0"/>
              <a:t>Combination of clastic, volcanic, and carbonate rocks </a:t>
            </a:r>
          </a:p>
          <a:p>
            <a:pPr lvl="2"/>
            <a:r>
              <a:rPr lang="en-US" sz="1800" dirty="0"/>
              <a:t>Found on both the Lower and Upper plate</a:t>
            </a:r>
            <a:endParaRPr lang="en-US" sz="1800" b="1" dirty="0"/>
          </a:p>
          <a:p>
            <a:pPr marL="0" indent="0">
              <a:buNone/>
            </a:pPr>
            <a:r>
              <a:rPr lang="en-US" sz="2000" b="1" dirty="0"/>
              <a:t>	Western Assemblage</a:t>
            </a:r>
          </a:p>
          <a:p>
            <a:pPr lvl="2"/>
            <a:r>
              <a:rPr lang="en-US" sz="1900" dirty="0"/>
              <a:t>Eugeosynclinal clastic sediments and cherts</a:t>
            </a:r>
          </a:p>
          <a:p>
            <a:pPr marL="0" indent="0">
              <a:buNone/>
            </a:pPr>
            <a:r>
              <a:rPr lang="en-US" sz="2100" b="1" dirty="0"/>
              <a:t>2. </a:t>
            </a:r>
            <a:r>
              <a:rPr lang="en-US" sz="2100" dirty="0"/>
              <a:t>Antler Orogeny &amp; Roberts Mtn. thrust, thrust the Western assemblage over the Eastern assemblage</a:t>
            </a:r>
          </a:p>
          <a:p>
            <a:pPr marL="0" indent="0">
              <a:buNone/>
            </a:pPr>
            <a:r>
              <a:rPr lang="en-US" sz="2100" b="1" dirty="0"/>
              <a:t>3. </a:t>
            </a:r>
            <a:r>
              <a:rPr lang="en-US" sz="2100" dirty="0"/>
              <a:t>Overlap sequences were deposited as regional uplift and erosion occurred  </a:t>
            </a: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662264-BD80-498D-9EE2-03A7962EE97D}"/>
              </a:ext>
            </a:extLst>
          </p:cNvPr>
          <p:cNvSpPr/>
          <p:nvPr/>
        </p:nvSpPr>
        <p:spPr>
          <a:xfrm>
            <a:off x="1119929" y="1912690"/>
            <a:ext cx="2420225" cy="2768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86764C-78E4-41A7-9B6E-C7C3D601EE22}"/>
              </a:ext>
            </a:extLst>
          </p:cNvPr>
          <p:cNvSpPr/>
          <p:nvPr/>
        </p:nvSpPr>
        <p:spPr>
          <a:xfrm>
            <a:off x="1119929" y="2739827"/>
            <a:ext cx="2915176" cy="27683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B1D381-2565-4B13-B7F8-ACB13ECCA807}"/>
              </a:ext>
            </a:extLst>
          </p:cNvPr>
          <p:cNvSpPr/>
          <p:nvPr/>
        </p:nvSpPr>
        <p:spPr>
          <a:xfrm>
            <a:off x="1022237" y="3983537"/>
            <a:ext cx="2626974" cy="276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42916C-BB7A-4F52-95ED-AE081DA10603}"/>
              </a:ext>
            </a:extLst>
          </p:cNvPr>
          <p:cNvSpPr/>
          <p:nvPr/>
        </p:nvSpPr>
        <p:spPr>
          <a:xfrm>
            <a:off x="7478444" y="5494787"/>
            <a:ext cx="293615" cy="1258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C06D9A-5B5A-4793-9215-AF2D394FF5B4}"/>
              </a:ext>
            </a:extLst>
          </p:cNvPr>
          <p:cNvSpPr/>
          <p:nvPr/>
        </p:nvSpPr>
        <p:spPr>
          <a:xfrm>
            <a:off x="7478445" y="5155033"/>
            <a:ext cx="293615" cy="12583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78EF5E-5B1C-45B9-9786-18D1C90181EF}"/>
              </a:ext>
            </a:extLst>
          </p:cNvPr>
          <p:cNvSpPr/>
          <p:nvPr/>
        </p:nvSpPr>
        <p:spPr>
          <a:xfrm>
            <a:off x="7411333" y="4815280"/>
            <a:ext cx="302004" cy="12583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7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325A55-2F7E-4EFF-8069-2F9842E9B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50" y="201956"/>
            <a:ext cx="7075715" cy="645408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666D87-0201-4D76-8B15-AF219A7D30FF}"/>
              </a:ext>
            </a:extLst>
          </p:cNvPr>
          <p:cNvSpPr txBox="1">
            <a:spLocks/>
          </p:cNvSpPr>
          <p:nvPr/>
        </p:nvSpPr>
        <p:spPr>
          <a:xfrm>
            <a:off x="8702732" y="2901316"/>
            <a:ext cx="2412681" cy="2096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Stewart, 1980</a:t>
            </a:r>
          </a:p>
        </p:txBody>
      </p:sp>
    </p:spTree>
    <p:extLst>
      <p:ext uri="{BB962C8B-B14F-4D97-AF65-F5344CB8AC3E}">
        <p14:creationId xmlns:p14="http://schemas.microsoft.com/office/powerpoint/2010/main" val="92556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76B99-3E93-4CAE-96F1-044FAB549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35" y="176229"/>
            <a:ext cx="2538341" cy="793700"/>
          </a:xfrm>
        </p:spPr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0930E-A14D-4BCB-9E01-0770124C8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35" y="1067695"/>
            <a:ext cx="6271443" cy="188750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To summarize the stratigraphy of Paleozoic geology in North-Central Nevada</a:t>
            </a:r>
          </a:p>
          <a:p>
            <a:pPr>
              <a:lnSpc>
                <a:spcPct val="150000"/>
              </a:lnSpc>
            </a:pPr>
            <a:r>
              <a:rPr lang="en-US" dirty="0"/>
              <a:t>Suggest a synthesis of Paleozoic geochronology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912DA4-DEE1-4BFB-B27D-0ECF7AEA989E}"/>
              </a:ext>
            </a:extLst>
          </p:cNvPr>
          <p:cNvSpPr txBox="1">
            <a:spLocks/>
          </p:cNvSpPr>
          <p:nvPr/>
        </p:nvSpPr>
        <p:spPr bwMode="black">
          <a:xfrm>
            <a:off x="271969" y="3201402"/>
            <a:ext cx="2538341" cy="79370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Method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3D2633-54B0-47DC-B55C-D9948AF2CBE1}"/>
              </a:ext>
            </a:extLst>
          </p:cNvPr>
          <p:cNvSpPr txBox="1">
            <a:spLocks/>
          </p:cNvSpPr>
          <p:nvPr/>
        </p:nvSpPr>
        <p:spPr>
          <a:xfrm>
            <a:off x="271969" y="4543623"/>
            <a:ext cx="6170777" cy="1246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Detailed mapping, stratigraphic &amp; structural analysis by the U.S. Geological Survey &amp; Nevada Bureau of Mines </a:t>
            </a:r>
            <a:r>
              <a:rPr lang="en-US" i="1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4E3A4E-CE4B-4B22-8CA6-9D9B4FF0E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241" y="0"/>
            <a:ext cx="4848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65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842FC-8FEE-4296-A206-5ACF97BC9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0" y="171974"/>
            <a:ext cx="3917658" cy="818867"/>
          </a:xfrm>
        </p:spPr>
        <p:txBody>
          <a:bodyPr/>
          <a:lstStyle/>
          <a:p>
            <a:r>
              <a:rPr lang="en-US" dirty="0"/>
              <a:t>Background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F8D01-BC3E-4A60-A349-E7E40DB01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9747"/>
            <a:ext cx="7194958" cy="576825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000" b="1" dirty="0"/>
              <a:t>Three Assemblages- </a:t>
            </a:r>
            <a:r>
              <a:rPr lang="en-US" sz="2000" dirty="0"/>
              <a:t>Laid down in a broad north trending syncline until late Devonian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Eastern Assemblage</a:t>
            </a:r>
          </a:p>
          <a:p>
            <a:r>
              <a:rPr lang="en-US" sz="2000" dirty="0"/>
              <a:t>East of longitude 117</a:t>
            </a:r>
          </a:p>
          <a:p>
            <a:r>
              <a:rPr lang="en-US" sz="2000" dirty="0"/>
              <a:t>Middle Cambrian to Early Mississippian</a:t>
            </a:r>
          </a:p>
          <a:p>
            <a:r>
              <a:rPr lang="en-US" sz="2000" dirty="0"/>
              <a:t>~15,000ft thick</a:t>
            </a:r>
          </a:p>
          <a:p>
            <a:r>
              <a:rPr lang="en-US" sz="2000" dirty="0" err="1"/>
              <a:t>Miogeosynclinal</a:t>
            </a:r>
            <a:r>
              <a:rPr lang="en-US" sz="2000" dirty="0"/>
              <a:t> limestone and dolomite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Transitional Assemblage</a:t>
            </a:r>
          </a:p>
          <a:p>
            <a:r>
              <a:rPr lang="en-US" sz="2000" dirty="0"/>
              <a:t>Combination of clastic, volcanic, and carbonate rocks </a:t>
            </a:r>
          </a:p>
          <a:p>
            <a:r>
              <a:rPr lang="en-US" sz="2000" dirty="0"/>
              <a:t>Found on both the Lower and Upper plate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Western Assemblage</a:t>
            </a:r>
          </a:p>
          <a:p>
            <a:r>
              <a:rPr lang="en-US" sz="2100" dirty="0"/>
              <a:t>West of longitude 117</a:t>
            </a:r>
          </a:p>
          <a:p>
            <a:r>
              <a:rPr lang="en-US" sz="2100" dirty="0"/>
              <a:t>Early-Middle Paleozoic </a:t>
            </a:r>
          </a:p>
          <a:p>
            <a:r>
              <a:rPr lang="en-US" sz="2100" dirty="0"/>
              <a:t>~50,000ft thick</a:t>
            </a:r>
          </a:p>
          <a:p>
            <a:r>
              <a:rPr lang="en-US" sz="2100" dirty="0"/>
              <a:t>Eugeosynclinal clastic sediments and cherts</a:t>
            </a:r>
          </a:p>
          <a:p>
            <a:pPr marL="0" indent="0">
              <a:buNone/>
            </a:pPr>
            <a:endParaRPr lang="en-US" sz="24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45125E-709F-4C41-9958-9385F9D60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954" y="0"/>
            <a:ext cx="484899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70BEF50-D8E1-47DF-979E-42D6DE5219F6}"/>
              </a:ext>
            </a:extLst>
          </p:cNvPr>
          <p:cNvSpPr/>
          <p:nvPr/>
        </p:nvSpPr>
        <p:spPr>
          <a:xfrm>
            <a:off x="29360" y="1921079"/>
            <a:ext cx="2210501" cy="2768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48710A-F0A9-46FD-88EC-7576D9661553}"/>
              </a:ext>
            </a:extLst>
          </p:cNvPr>
          <p:cNvSpPr/>
          <p:nvPr/>
        </p:nvSpPr>
        <p:spPr>
          <a:xfrm>
            <a:off x="29360" y="3829574"/>
            <a:ext cx="2537671" cy="27683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51414B-D440-44B8-B49B-16B30D9E5B59}"/>
              </a:ext>
            </a:extLst>
          </p:cNvPr>
          <p:cNvSpPr/>
          <p:nvPr/>
        </p:nvSpPr>
        <p:spPr>
          <a:xfrm>
            <a:off x="43343" y="5145823"/>
            <a:ext cx="2196518" cy="276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83F7FC-50D5-4950-A6B3-CCE4E30D2820}"/>
              </a:ext>
            </a:extLst>
          </p:cNvPr>
          <p:cNvSpPr/>
          <p:nvPr/>
        </p:nvSpPr>
        <p:spPr>
          <a:xfrm>
            <a:off x="8028263" y="5503177"/>
            <a:ext cx="293615" cy="1258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05A9BD-8078-4B14-926C-5D53833125B1}"/>
              </a:ext>
            </a:extLst>
          </p:cNvPr>
          <p:cNvSpPr/>
          <p:nvPr/>
        </p:nvSpPr>
        <p:spPr>
          <a:xfrm>
            <a:off x="8028263" y="5226340"/>
            <a:ext cx="293615" cy="12583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9DC683-006B-4D03-83CF-2ECD6C7E5BA8}"/>
              </a:ext>
            </a:extLst>
          </p:cNvPr>
          <p:cNvSpPr/>
          <p:nvPr/>
        </p:nvSpPr>
        <p:spPr>
          <a:xfrm>
            <a:off x="8019874" y="4798502"/>
            <a:ext cx="302004" cy="12583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11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F8D01-BC3E-4A60-A349-E7E40DB01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3971"/>
            <a:ext cx="4657489" cy="5768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Mississippian- </a:t>
            </a:r>
            <a:r>
              <a:rPr lang="en-US" sz="2000" dirty="0"/>
              <a:t>Pilot shale with interbedded limestone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Devonian- </a:t>
            </a:r>
            <a:r>
              <a:rPr lang="en-US" sz="2000" dirty="0"/>
              <a:t>Nevada formation- coarse crystalline limestone 2,000ft thick</a:t>
            </a: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Silurian- </a:t>
            </a:r>
            <a:r>
              <a:rPr lang="en-US" sz="2000" dirty="0"/>
              <a:t>Roberts Mtn formation- thin bedded platy limestone 750-1,500ft thick</a:t>
            </a:r>
          </a:p>
          <a:p>
            <a:pPr marL="0" indent="0">
              <a:buNone/>
            </a:pPr>
            <a:r>
              <a:rPr lang="en-US" sz="2000" dirty="0"/>
              <a:t>Lone Mtn. Dolomite 2,200ft thick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Ordovician-</a:t>
            </a:r>
            <a:r>
              <a:rPr lang="en-US" sz="2000" dirty="0"/>
              <a:t> Pogonip group 350ft of limestone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Cambrian Units- </a:t>
            </a:r>
            <a:r>
              <a:rPr lang="en-US" sz="2000" dirty="0"/>
              <a:t>primarily dolomite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842FC-8FEE-4296-A206-5ACF97BC9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25" y="297809"/>
            <a:ext cx="6954473" cy="549479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Eastern Assemblage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05ECAB-FBC2-40F1-8AED-A0DA0E1FE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943" y="1284803"/>
            <a:ext cx="7729057" cy="55731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B2E986-002C-45C9-89D2-424A26E26763}"/>
              </a:ext>
            </a:extLst>
          </p:cNvPr>
          <p:cNvSpPr/>
          <p:nvPr/>
        </p:nvSpPr>
        <p:spPr>
          <a:xfrm>
            <a:off x="8321880" y="1669409"/>
            <a:ext cx="3870120" cy="36072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78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F6B10F8-8BE0-4B89-AB65-025A9F2FCE95}"/>
              </a:ext>
            </a:extLst>
          </p:cNvPr>
          <p:cNvSpPr txBox="1">
            <a:spLocks/>
          </p:cNvSpPr>
          <p:nvPr/>
        </p:nvSpPr>
        <p:spPr bwMode="black">
          <a:xfrm>
            <a:off x="217100" y="125834"/>
            <a:ext cx="5814583" cy="74662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92D050"/>
            </a:solidFill>
            <a:miter lim="800000"/>
          </a:ln>
        </p:spPr>
        <p:txBody>
          <a:bodyPr vert="horz" lIns="182880" tIns="182880" rIns="182880" bIns="18288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Transitional Assemblage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AC9525-B733-4759-9CFA-D59D25B11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3913"/>
            <a:ext cx="4770628" cy="5894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Silurian- </a:t>
            </a:r>
            <a:r>
              <a:rPr lang="en-US" sz="2000" dirty="0"/>
              <a:t>calcareous fine-grained sandstone and platy </a:t>
            </a:r>
            <a:r>
              <a:rPr lang="en-US" sz="2000" dirty="0" err="1"/>
              <a:t>shaly</a:t>
            </a:r>
            <a:r>
              <a:rPr lang="en-US" sz="2000" dirty="0"/>
              <a:t> limestone 2,000ft thick </a:t>
            </a: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Ordovician</a:t>
            </a:r>
          </a:p>
          <a:p>
            <a:pPr marL="0" indent="0">
              <a:buNone/>
            </a:pPr>
            <a:r>
              <a:rPr lang="en-US" sz="2000" dirty="0"/>
              <a:t>Comus Formation- interbedded shale &amp; chert 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Cambrian</a:t>
            </a:r>
          </a:p>
          <a:p>
            <a:pPr marL="0" indent="0">
              <a:buNone/>
            </a:pPr>
            <a:r>
              <a:rPr lang="en-US" sz="2000" dirty="0"/>
              <a:t>Preble Formation- shale &amp; intermediate limestone (Mid Cambrian) ~10,000ft thick</a:t>
            </a:r>
          </a:p>
          <a:p>
            <a:r>
              <a:rPr lang="en-US" sz="2000" dirty="0"/>
              <a:t>Gradational contact with the Osgood Mtn quartzite </a:t>
            </a:r>
          </a:p>
          <a:p>
            <a:pPr marL="0" indent="0">
              <a:buNone/>
            </a:pPr>
            <a:r>
              <a:rPr lang="en-US" sz="2000" dirty="0"/>
              <a:t>Harmony Formation- feldspathic sandstone (late Cambrian) 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CE5F53-4A43-4002-9CE5-829D50077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253" y="1602297"/>
            <a:ext cx="7288747" cy="52557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B2AAA6-761E-4C45-8EDC-433A615168F0}"/>
              </a:ext>
            </a:extLst>
          </p:cNvPr>
          <p:cNvSpPr/>
          <p:nvPr/>
        </p:nvSpPr>
        <p:spPr>
          <a:xfrm>
            <a:off x="6946084" y="2948729"/>
            <a:ext cx="1493241" cy="382118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73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18653A7-15D4-4DED-A4EB-D3B6A939C2B1}"/>
              </a:ext>
            </a:extLst>
          </p:cNvPr>
          <p:cNvSpPr txBox="1">
            <a:spLocks/>
          </p:cNvSpPr>
          <p:nvPr/>
        </p:nvSpPr>
        <p:spPr bwMode="black">
          <a:xfrm>
            <a:off x="217101" y="125834"/>
            <a:ext cx="5990752" cy="75418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0070C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Western Assemblage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7E5DCA-29C0-4761-8E61-53B2F3475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0022"/>
            <a:ext cx="4699434" cy="5977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Devonian- </a:t>
            </a:r>
            <a:r>
              <a:rPr lang="en-US" sz="2000" dirty="0"/>
              <a:t>Slaven chert 4,000ft</a:t>
            </a: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Silurian- </a:t>
            </a:r>
            <a:r>
              <a:rPr lang="en-US" sz="2000" dirty="0" err="1"/>
              <a:t>tuffaceous</a:t>
            </a:r>
            <a:r>
              <a:rPr lang="en-US" sz="2000" dirty="0"/>
              <a:t> &amp; calcareous shale</a:t>
            </a: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Ordovician</a:t>
            </a:r>
          </a:p>
          <a:p>
            <a:pPr marL="0" indent="0">
              <a:buNone/>
            </a:pPr>
            <a:r>
              <a:rPr lang="en-US" sz="2000" dirty="0" err="1"/>
              <a:t>Vinini</a:t>
            </a:r>
            <a:r>
              <a:rPr lang="en-US" sz="2000" dirty="0"/>
              <a:t> Formation- quartzite, limestone, &amp; sandstone (lower) bedded chert &amp; shale (upper)</a:t>
            </a:r>
          </a:p>
          <a:p>
            <a:pPr marL="0" indent="0">
              <a:buNone/>
            </a:pPr>
            <a:r>
              <a:rPr lang="en-US" sz="2000" dirty="0" err="1"/>
              <a:t>Valmy</a:t>
            </a:r>
            <a:r>
              <a:rPr lang="en-US" sz="2000" dirty="0"/>
              <a:t> Formation- quartzite (lower) thin bedded chert (upper)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Cambrian </a:t>
            </a:r>
          </a:p>
          <a:p>
            <a:pPr marL="0" indent="0">
              <a:buNone/>
            </a:pPr>
            <a:r>
              <a:rPr lang="en-US" sz="2000" dirty="0"/>
              <a:t>Scott Canyon Formation- thin bedded chert &amp; shale (Cambrian) ~5,000ft thick similar to the </a:t>
            </a:r>
            <a:r>
              <a:rPr lang="en-US" sz="2000" dirty="0" err="1"/>
              <a:t>Valmy</a:t>
            </a:r>
            <a:r>
              <a:rPr lang="en-US" sz="2000" dirty="0"/>
              <a:t> in lithology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7A0E84-34F1-49F6-9D62-82136C332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435" y="1455329"/>
            <a:ext cx="7492566" cy="54026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E9CC150-F199-4A2D-872A-4E48A5E62C52}"/>
              </a:ext>
            </a:extLst>
          </p:cNvPr>
          <p:cNvSpPr/>
          <p:nvPr/>
        </p:nvSpPr>
        <p:spPr>
          <a:xfrm>
            <a:off x="5176007" y="1455329"/>
            <a:ext cx="1333850" cy="44756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6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F4486-36D6-4787-B371-91DB984E0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15" y="100668"/>
            <a:ext cx="5326973" cy="933127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Stratigraphic Windows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DF9848F-EB5E-4A74-B6AC-E40F7D8745FD}"/>
              </a:ext>
            </a:extLst>
          </p:cNvPr>
          <p:cNvSpPr txBox="1">
            <a:spLocks/>
          </p:cNvSpPr>
          <p:nvPr/>
        </p:nvSpPr>
        <p:spPr>
          <a:xfrm>
            <a:off x="1488711" y="3846020"/>
            <a:ext cx="1837524" cy="38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endParaRPr lang="en-US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E3C8E68-ECBB-4EAD-9F53-4B7DD862C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56" y="1141465"/>
            <a:ext cx="4127383" cy="58172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/>
              <a:t>Views into the Lower Plate </a:t>
            </a:r>
          </a:p>
          <a:p>
            <a:pPr marL="0" indent="0">
              <a:buNone/>
            </a:pPr>
            <a:r>
              <a:rPr lang="en-US" sz="2000" b="1" dirty="0"/>
              <a:t>Roberts Mtn Window- </a:t>
            </a:r>
            <a:r>
              <a:rPr lang="en-US" sz="2000" dirty="0"/>
              <a:t>350ft of limestone (Cambrian-</a:t>
            </a:r>
            <a:r>
              <a:rPr lang="en-US" sz="2000" dirty="0" err="1"/>
              <a:t>Ordivician</a:t>
            </a:r>
            <a:r>
              <a:rPr lang="en-US" sz="2000" dirty="0"/>
              <a:t>) underlies Eureka quartzite (mid </a:t>
            </a:r>
            <a:r>
              <a:rPr lang="en-US" sz="2000" dirty="0" err="1"/>
              <a:t>Ordivician</a:t>
            </a:r>
            <a:r>
              <a:rPr lang="en-US" sz="2000" dirty="0"/>
              <a:t>) </a:t>
            </a: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Cortez Window- </a:t>
            </a:r>
            <a:r>
              <a:rPr lang="en-US" sz="2000" dirty="0"/>
              <a:t>Eureka quartzite underlain by massive dolomite 800ft thick</a:t>
            </a: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Goat Ridge Window- </a:t>
            </a:r>
            <a:r>
              <a:rPr lang="en-US" sz="2000" dirty="0"/>
              <a:t>Cambrian </a:t>
            </a:r>
            <a:r>
              <a:rPr lang="en-US" sz="2000" dirty="0" err="1"/>
              <a:t>volcanics</a:t>
            </a:r>
            <a:r>
              <a:rPr lang="en-US" sz="2000" dirty="0"/>
              <a:t> underlain by 300ft of </a:t>
            </a:r>
            <a:r>
              <a:rPr lang="en-US" sz="2000" dirty="0" err="1"/>
              <a:t>crossbedded</a:t>
            </a:r>
            <a:r>
              <a:rPr lang="en-US" sz="2000" dirty="0"/>
              <a:t> quartzite </a:t>
            </a: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Lynn Window- </a:t>
            </a:r>
            <a:r>
              <a:rPr lang="en-US" sz="2000" dirty="0"/>
              <a:t>Eureka quartzite underlain by massive dolomite 400ft thick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FC2C6F-C2F3-49F9-9FF7-FE4354D8E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640"/>
            <a:ext cx="4175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89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AE094-C564-4BE4-94E3-8473CA838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211" y="81022"/>
            <a:ext cx="4759577" cy="672217"/>
          </a:xfrm>
        </p:spPr>
        <p:txBody>
          <a:bodyPr>
            <a:normAutofit fontScale="90000"/>
          </a:bodyPr>
          <a:lstStyle/>
          <a:p>
            <a:r>
              <a:rPr lang="en-US" dirty="0"/>
              <a:t>Overlap Assemblage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4F02A0F-75B0-42F1-A71F-64E03E1C3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90" y="2633258"/>
            <a:ext cx="4068661" cy="44112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900" b="1" dirty="0"/>
              <a:t>Eureka-Carlin Sequence</a:t>
            </a:r>
          </a:p>
          <a:p>
            <a:pPr marL="0" indent="0">
              <a:buNone/>
            </a:pPr>
            <a:r>
              <a:rPr lang="en-US" sz="1900" dirty="0"/>
              <a:t>Chainman shale, diamond peak sandstone, Ely limestone, Carbon Ridge conglomerate, &amp; Garden Valley </a:t>
            </a:r>
            <a:r>
              <a:rPr lang="en-US" sz="1900" dirty="0" err="1"/>
              <a:t>clastics</a:t>
            </a:r>
            <a:endParaRPr lang="en-US" sz="1900" dirty="0"/>
          </a:p>
          <a:p>
            <a:pPr marL="0" indent="0">
              <a:buNone/>
            </a:pPr>
            <a:endParaRPr lang="en-US" sz="1900" b="1" dirty="0"/>
          </a:p>
          <a:p>
            <a:pPr marL="0" indent="0">
              <a:buNone/>
            </a:pPr>
            <a:r>
              <a:rPr lang="en-US" sz="1900" b="1" dirty="0"/>
              <a:t>Antler Sequence</a:t>
            </a:r>
          </a:p>
          <a:p>
            <a:pPr marL="0" indent="0">
              <a:buNone/>
            </a:pPr>
            <a:r>
              <a:rPr lang="en-US" sz="1900" dirty="0"/>
              <a:t>Battle Mountain Formation- conglomerate and interbedded sandstone</a:t>
            </a:r>
          </a:p>
          <a:p>
            <a:pPr marL="0" indent="0">
              <a:buNone/>
            </a:pPr>
            <a:r>
              <a:rPr lang="en-US" dirty="0"/>
              <a:t>Highway Formation- Limestone 200ft thick</a:t>
            </a:r>
          </a:p>
          <a:p>
            <a:pPr marL="0" indent="0">
              <a:buNone/>
            </a:pPr>
            <a:r>
              <a:rPr lang="en-US" dirty="0"/>
              <a:t>Edna Mtn. Formation- fine grained sandstone &amp; dolomitic sandstone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5AB239-878B-497D-9173-947E70245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551" y="2107430"/>
            <a:ext cx="7116660" cy="475057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EFFD35A-D042-4892-99D3-52B58A21C526}"/>
              </a:ext>
            </a:extLst>
          </p:cNvPr>
          <p:cNvSpPr txBox="1">
            <a:spLocks/>
          </p:cNvSpPr>
          <p:nvPr/>
        </p:nvSpPr>
        <p:spPr>
          <a:xfrm>
            <a:off x="0" y="667366"/>
            <a:ext cx="12053101" cy="17793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900" b="1" dirty="0"/>
              <a:t> Devonian Roberts Mtn Thrust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900" dirty="0"/>
              <a:t>Caused clastic rocks eroded from the rising upland to be shed eastward and westward from the Antler orogenic belt overtop of the eastern, transitional, and western assemblages</a:t>
            </a:r>
          </a:p>
          <a:p>
            <a:r>
              <a:rPr lang="en-US" sz="1900" dirty="0"/>
              <a:t>In general the overlap sequences are typified of conglomerates which grade into finer conglomerates and sands then silts, clays, and limestones</a:t>
            </a:r>
          </a:p>
        </p:txBody>
      </p:sp>
    </p:spTree>
    <p:extLst>
      <p:ext uri="{BB962C8B-B14F-4D97-AF65-F5344CB8AC3E}">
        <p14:creationId xmlns:p14="http://schemas.microsoft.com/office/powerpoint/2010/main" val="2721674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343B8F2-71C8-4FD5-9FC5-80E7BD86B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03" y="134224"/>
            <a:ext cx="4207750" cy="7937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Geochronology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0BEB58-6D3B-4B81-B848-2252015384F1}"/>
              </a:ext>
            </a:extLst>
          </p:cNvPr>
          <p:cNvSpPr txBox="1">
            <a:spLocks/>
          </p:cNvSpPr>
          <p:nvPr/>
        </p:nvSpPr>
        <p:spPr>
          <a:xfrm>
            <a:off x="0" y="960204"/>
            <a:ext cx="4144161" cy="5897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b="1" dirty="0"/>
              <a:t>Interpretation </a:t>
            </a:r>
          </a:p>
          <a:p>
            <a:pPr marL="342900" indent="-342900">
              <a:buAutoNum type="arabicPeriod"/>
            </a:pPr>
            <a:r>
              <a:rPr lang="en-US" sz="2000" dirty="0"/>
              <a:t>Three Assemblages laid down in broad syncline until late Devonian with the transitional sequence marking the boundary between shallow environments to the East and deeper environments to the West </a:t>
            </a:r>
          </a:p>
          <a:p>
            <a:pPr marL="342900" indent="-342900">
              <a:buAutoNum type="arabicPeriod"/>
            </a:pPr>
            <a:r>
              <a:rPr lang="en-US" sz="2000" dirty="0"/>
              <a:t>Roberts Mtn thrust (Late Devonian – Early Mississippian) formed within the Antler Orogenic belt </a:t>
            </a:r>
          </a:p>
          <a:p>
            <a:pPr marL="342900" indent="-342900">
              <a:buAutoNum type="arabicPeriod"/>
            </a:pPr>
            <a:r>
              <a:rPr lang="en-US" sz="2000" dirty="0"/>
              <a:t>Late Devonian-Permian coarse clastic rocks were deposited over much of Nevada reflecting regional uplift and erosion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9CB8C1-B744-4701-9622-85634B47F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803" y="1820411"/>
            <a:ext cx="7668139" cy="503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2010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6844</TotalTime>
  <Words>579</Words>
  <Application>Microsoft Office PowerPoint</Application>
  <PresentationFormat>Widescreen</PresentationFormat>
  <Paragraphs>95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Schoolbook</vt:lpstr>
      <vt:lpstr>Gill Sans MT</vt:lpstr>
      <vt:lpstr>Parcel</vt:lpstr>
      <vt:lpstr>Paleozoic rocks of north-central nevada</vt:lpstr>
      <vt:lpstr>Purpose</vt:lpstr>
      <vt:lpstr>Background </vt:lpstr>
      <vt:lpstr>Eastern Assemblage</vt:lpstr>
      <vt:lpstr>PowerPoint Presentation</vt:lpstr>
      <vt:lpstr>PowerPoint Presentation</vt:lpstr>
      <vt:lpstr>Stratigraphic Windows</vt:lpstr>
      <vt:lpstr>Overlap Assemblage</vt:lpstr>
      <vt:lpstr>Geochronology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Thermal and barometric constraints on the intrusive and unroofing history of the black mountains: Implications for timing, initial dip, and kinematics of detachment faulting in the death valley region, California</dc:title>
  <dc:creator>Neal Mankins</dc:creator>
  <cp:lastModifiedBy>Neal Mankins</cp:lastModifiedBy>
  <cp:revision>313</cp:revision>
  <dcterms:created xsi:type="dcterms:W3CDTF">2020-02-09T00:28:02Z</dcterms:created>
  <dcterms:modified xsi:type="dcterms:W3CDTF">2020-04-27T16:59:36Z</dcterms:modified>
</cp:coreProperties>
</file>